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3"/>
    <p:sldId id="256" r:id="rId4"/>
    <p:sldId id="258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Click to edit Master subtitle style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8088" cy="811530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>
                <a:sym typeface="+mn-ea"/>
              </a:rPr>
              <a:t>Click to edit Master title style</a:t>
            </a:r>
            <a:endParaRPr lang="zh-CN" altLang="en-US" dirty="0">
              <a:sym typeface="+mn-ea"/>
            </a:endParaRP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Click to edit Master text styles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>
                <a:sym typeface="+mn-ea"/>
              </a:rPr>
              <a:t>Click to edit Master text styles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/>
              <a:t>Second level</a:t>
            </a:r>
            <a:endParaRPr lang="zh-CN" altLang="en-US" dirty="0"/>
          </a:p>
          <a:p>
            <a:pPr lvl="2"/>
            <a:r>
              <a:rPr lang="zh-CN" altLang="en-US" dirty="0"/>
              <a:t>Third level</a:t>
            </a:r>
            <a:endParaRPr lang="zh-CN" altLang="en-US" dirty="0"/>
          </a:p>
          <a:p>
            <a:pPr lvl="3"/>
            <a:r>
              <a:rPr lang="zh-CN" altLang="en-US" dirty="0"/>
              <a:t>Fourth level</a:t>
            </a:r>
            <a:endParaRPr lang="zh-CN" altLang="en-US" dirty="0"/>
          </a:p>
          <a:p>
            <a:pPr lvl="4"/>
            <a:r>
              <a:rPr lang="zh-CN" altLang="en-US" dirty="0"/>
              <a:t>Fifth level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849880" y="2160905"/>
            <a:ext cx="64928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ko-KR" sz="5400" b="1"/>
              <a:t>BLOG PROJECT</a:t>
            </a:r>
            <a:endParaRPr lang="en-US" altLang="ko-KR" sz="5400" b="1"/>
          </a:p>
        </p:txBody>
      </p:sp>
      <p:sp>
        <p:nvSpPr>
          <p:cNvPr id="5" name="Text Box 4"/>
          <p:cNvSpPr txBox="1"/>
          <p:nvPr/>
        </p:nvSpPr>
        <p:spPr>
          <a:xfrm>
            <a:off x="7286625" y="4467225"/>
            <a:ext cx="427799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ko-KR" altLang="en-US"/>
              <a:t>개발</a:t>
            </a:r>
            <a:r>
              <a:rPr lang="en-US" altLang="ko-KR"/>
              <a:t> </a:t>
            </a:r>
            <a:r>
              <a:rPr lang="ko-KR" altLang="en-US"/>
              <a:t>툴</a:t>
            </a:r>
            <a:r>
              <a:rPr lang="en-US" altLang="ko-KR"/>
              <a:t>/</a:t>
            </a:r>
            <a:r>
              <a:rPr lang="ko-KR" altLang="en-US"/>
              <a:t>언어</a:t>
            </a:r>
            <a:endParaRPr lang="ko-KR" altLang="en-US"/>
          </a:p>
          <a:p>
            <a:pPr algn="ctr"/>
            <a:r>
              <a:rPr lang="en-US" altLang="ko-KR"/>
              <a:t>JAVA, SPRING, MYSQL,</a:t>
            </a:r>
            <a:endParaRPr lang="en-US" altLang="ko-KR"/>
          </a:p>
          <a:p>
            <a:pPr algn="ctr"/>
            <a:r>
              <a:rPr lang="en-US" altLang="ko-KR"/>
              <a:t>HTML/CSS, JAVASCRIPT, REACT</a:t>
            </a:r>
            <a:endParaRPr lang="en-US" altLang="ko-KR"/>
          </a:p>
          <a:p>
            <a:pPr algn="ctr"/>
            <a:r>
              <a:rPr lang="en-US" altLang="ko-KR"/>
              <a:t>JWT, TypeScript</a:t>
            </a:r>
            <a:endParaRPr lang="en-US" altLang="ko-KR"/>
          </a:p>
          <a:p>
            <a:pPr algn="ctr"/>
            <a:endParaRPr lang="ko-KR" altLang="en-US"/>
          </a:p>
          <a:p>
            <a:pPr algn="ctr"/>
            <a:r>
              <a:rPr lang="ko-KR" altLang="en-US"/>
              <a:t>개발</a:t>
            </a:r>
            <a:r>
              <a:rPr lang="en-US" altLang="ko-KR"/>
              <a:t> </a:t>
            </a:r>
            <a:r>
              <a:rPr lang="ko-KR" altLang="en-US"/>
              <a:t>기간</a:t>
            </a:r>
            <a:endParaRPr lang="ko-KR" altLang="en-US"/>
          </a:p>
          <a:p>
            <a:pPr algn="ctr"/>
            <a:r>
              <a:rPr lang="en-US" altLang="ko-KR"/>
              <a:t>2024. 11 ~ </a:t>
            </a:r>
            <a:r>
              <a:rPr lang="ko-KR" altLang="en-US"/>
              <a:t>제작</a:t>
            </a:r>
            <a:r>
              <a:rPr lang="en-US" altLang="ko-KR"/>
              <a:t> </a:t>
            </a:r>
            <a:r>
              <a:rPr lang="ko-KR" altLang="en-US"/>
              <a:t>중</a:t>
            </a:r>
            <a:r>
              <a:rPr lang="en-US" altLang="ko-KR"/>
              <a:t> </a:t>
            </a:r>
            <a:endParaRPr lang="en-US" altLang="ko-K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3210" y="1119505"/>
            <a:ext cx="11626215" cy="498475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283210" y="311785"/>
            <a:ext cx="42017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ko-KR" sz="2800" b="1"/>
              <a:t>DB </a:t>
            </a:r>
            <a:r>
              <a:rPr lang="ko-KR" altLang="en-US" sz="2800" b="1"/>
              <a:t>구성도</a:t>
            </a:r>
            <a:endParaRPr lang="ko-KR" altLang="en-US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12115" y="1721485"/>
            <a:ext cx="514858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ko-KR" altLang="en-US"/>
              <a:t>회원가입</a:t>
            </a:r>
            <a:r>
              <a:rPr lang="en-US" altLang="ko-KR"/>
              <a:t>, </a:t>
            </a:r>
            <a:r>
              <a:rPr lang="ko-KR" altLang="en-US"/>
              <a:t>로그인</a:t>
            </a:r>
            <a:endParaRPr lang="ko-KR" altLang="en-US"/>
          </a:p>
          <a:p>
            <a:r>
              <a:rPr lang="ko-KR" altLang="en-US"/>
              <a:t>글</a:t>
            </a:r>
            <a:r>
              <a:rPr lang="en-US" altLang="ko-KR"/>
              <a:t> </a:t>
            </a:r>
            <a:r>
              <a:rPr lang="ko-KR" altLang="en-US"/>
              <a:t>작성</a:t>
            </a:r>
            <a:r>
              <a:rPr lang="en-US" altLang="ko-KR"/>
              <a:t> </a:t>
            </a:r>
            <a:r>
              <a:rPr lang="ko-KR" altLang="en-US"/>
              <a:t>수정</a:t>
            </a:r>
            <a:r>
              <a:rPr lang="en-US" altLang="ko-KR"/>
              <a:t> </a:t>
            </a:r>
            <a:r>
              <a:rPr lang="ko-KR" altLang="en-US"/>
              <a:t>삭제</a:t>
            </a:r>
            <a:endParaRPr lang="ko-KR" altLang="en-US"/>
          </a:p>
          <a:p>
            <a:r>
              <a:rPr lang="ko-KR" altLang="en-US"/>
              <a:t>댓글</a:t>
            </a:r>
            <a:r>
              <a:rPr lang="en-US" altLang="ko-KR"/>
              <a:t> </a:t>
            </a:r>
            <a:r>
              <a:rPr lang="ko-KR" altLang="en-US"/>
              <a:t>작성</a:t>
            </a:r>
            <a:r>
              <a:rPr lang="en-US" altLang="ko-KR"/>
              <a:t> </a:t>
            </a:r>
            <a:r>
              <a:rPr lang="ko-KR" altLang="en-US"/>
              <a:t>수정</a:t>
            </a:r>
            <a:r>
              <a:rPr lang="en-US" altLang="ko-KR"/>
              <a:t> </a:t>
            </a:r>
            <a:r>
              <a:rPr lang="ko-KR" altLang="en-US"/>
              <a:t>삭제</a:t>
            </a:r>
            <a:endParaRPr lang="ko-KR" altLang="en-US"/>
          </a:p>
          <a:p>
            <a:r>
              <a:rPr lang="ko-KR" altLang="en-US"/>
              <a:t>좋아요</a:t>
            </a:r>
            <a:endParaRPr lang="ko-KR" altLang="en-US"/>
          </a:p>
          <a:p>
            <a:endParaRPr lang="ko-KR" altLang="en-US"/>
          </a:p>
          <a:p>
            <a:r>
              <a:rPr lang="ko-KR" altLang="en-US"/>
              <a:t>주간</a:t>
            </a:r>
            <a:r>
              <a:rPr lang="en-US" altLang="ko-KR"/>
              <a:t> </a:t>
            </a:r>
            <a:r>
              <a:rPr lang="ko-KR" altLang="en-US"/>
              <a:t>상위</a:t>
            </a:r>
            <a:r>
              <a:rPr lang="en-US" altLang="ko-KR"/>
              <a:t> 3</a:t>
            </a:r>
            <a:r>
              <a:rPr lang="ko-KR" altLang="en-US"/>
              <a:t>위</a:t>
            </a:r>
            <a:r>
              <a:rPr lang="en-US" altLang="ko-KR"/>
              <a:t> </a:t>
            </a:r>
            <a:r>
              <a:rPr lang="ko-KR" altLang="en-US"/>
              <a:t>게시물리스트</a:t>
            </a:r>
            <a:endParaRPr lang="ko-KR" altLang="en-US"/>
          </a:p>
          <a:p>
            <a:r>
              <a:rPr lang="ko-KR" altLang="en-US"/>
              <a:t>최신</a:t>
            </a:r>
            <a:r>
              <a:rPr lang="en-US" altLang="ko-KR"/>
              <a:t> </a:t>
            </a:r>
            <a:r>
              <a:rPr lang="ko-KR" altLang="en-US"/>
              <a:t>게시물</a:t>
            </a:r>
            <a:r>
              <a:rPr lang="en-US" altLang="ko-KR"/>
              <a:t> </a:t>
            </a:r>
            <a:r>
              <a:rPr lang="ko-KR" altLang="en-US"/>
              <a:t>리스트</a:t>
            </a:r>
            <a:r>
              <a:rPr lang="en-US" altLang="ko-KR"/>
              <a:t> </a:t>
            </a:r>
            <a:endParaRPr lang="en-US" altLang="ko-KR"/>
          </a:p>
          <a:p>
            <a:r>
              <a:rPr lang="ko-KR" altLang="en-US"/>
              <a:t>인기</a:t>
            </a:r>
            <a:r>
              <a:rPr lang="en-US" altLang="ko-KR"/>
              <a:t> </a:t>
            </a:r>
            <a:r>
              <a:rPr lang="ko-KR" altLang="en-US"/>
              <a:t>검색어</a:t>
            </a:r>
            <a:r>
              <a:rPr lang="en-US" altLang="ko-KR"/>
              <a:t> </a:t>
            </a:r>
            <a:r>
              <a:rPr lang="ko-KR" altLang="en-US"/>
              <a:t>게시물</a:t>
            </a:r>
            <a:r>
              <a:rPr lang="en-US" altLang="ko-KR"/>
              <a:t> </a:t>
            </a:r>
            <a:r>
              <a:rPr lang="ko-KR" altLang="en-US"/>
              <a:t>리스트</a:t>
            </a:r>
            <a:r>
              <a:rPr lang="en-US" altLang="ko-KR"/>
              <a:t> </a:t>
            </a:r>
            <a:endParaRPr lang="en-US" altLang="ko-KR"/>
          </a:p>
          <a:p>
            <a:r>
              <a:rPr lang="ko-KR" altLang="en-US"/>
              <a:t>관련</a:t>
            </a:r>
            <a:r>
              <a:rPr lang="en-US" altLang="ko-KR"/>
              <a:t> </a:t>
            </a:r>
            <a:r>
              <a:rPr lang="ko-KR" altLang="en-US"/>
              <a:t>검색어</a:t>
            </a:r>
            <a:r>
              <a:rPr lang="en-US" altLang="ko-KR"/>
              <a:t> </a:t>
            </a:r>
            <a:r>
              <a:rPr lang="ko-KR" altLang="en-US"/>
              <a:t>리스트</a:t>
            </a:r>
            <a:endParaRPr lang="ko-KR" altLang="en-US"/>
          </a:p>
          <a:p>
            <a:r>
              <a:rPr lang="ko-KR" altLang="en-US"/>
              <a:t>검색</a:t>
            </a:r>
            <a:r>
              <a:rPr lang="en-US" altLang="ko-KR"/>
              <a:t> </a:t>
            </a:r>
            <a:r>
              <a:rPr lang="ko-KR" altLang="en-US"/>
              <a:t>게시물</a:t>
            </a:r>
            <a:r>
              <a:rPr lang="en-US" altLang="ko-KR"/>
              <a:t> </a:t>
            </a:r>
            <a:r>
              <a:rPr lang="ko-KR" altLang="en-US"/>
              <a:t>리스트</a:t>
            </a:r>
            <a:endParaRPr lang="ko-KR" altLang="en-US"/>
          </a:p>
          <a:p>
            <a:endParaRPr lang="ko-KR" altLang="en-US"/>
          </a:p>
          <a:p>
            <a:r>
              <a:rPr lang="ko-KR" altLang="en-US"/>
              <a:t>개인</a:t>
            </a:r>
            <a:r>
              <a:rPr lang="en-US" altLang="ko-KR"/>
              <a:t> </a:t>
            </a:r>
            <a:r>
              <a:rPr lang="ko-KR" altLang="en-US"/>
              <a:t>정보</a:t>
            </a:r>
            <a:r>
              <a:rPr lang="en-US" altLang="ko-KR"/>
              <a:t> </a:t>
            </a:r>
            <a:r>
              <a:rPr lang="ko-KR" altLang="en-US"/>
              <a:t>수정</a:t>
            </a:r>
            <a:r>
              <a:rPr lang="en-US" altLang="ko-KR"/>
              <a:t> </a:t>
            </a:r>
            <a:endParaRPr lang="en-US" altLang="ko-KR"/>
          </a:p>
          <a:p>
            <a:endParaRPr lang="en-US" altLang="ko-KR"/>
          </a:p>
          <a:p>
            <a:pPr algn="r"/>
            <a:r>
              <a:rPr lang="ko-KR" altLang="en-US" b="1"/>
              <a:t>지속적으로</a:t>
            </a:r>
            <a:r>
              <a:rPr lang="en-US" altLang="ko-KR" b="1"/>
              <a:t> </a:t>
            </a:r>
            <a:r>
              <a:rPr lang="ko-KR" altLang="en-US" b="1"/>
              <a:t>업로드</a:t>
            </a:r>
            <a:r>
              <a:rPr lang="en-US" altLang="ko-KR" b="1"/>
              <a:t> </a:t>
            </a:r>
            <a:r>
              <a:rPr lang="ko-KR" altLang="en-US" b="1"/>
              <a:t>할</a:t>
            </a:r>
            <a:r>
              <a:rPr lang="en-US" altLang="ko-KR" b="1"/>
              <a:t> </a:t>
            </a:r>
            <a:r>
              <a:rPr lang="ko-KR" altLang="en-US" b="1"/>
              <a:t>예정</a:t>
            </a:r>
            <a:endParaRPr lang="ko-KR" altLang="en-US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WPS Presentation</Application>
  <PresentationFormat>宽屏</PresentationFormat>
  <Paragraphs>27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9" baseType="lpstr">
      <vt:lpstr>Arial</vt:lpstr>
      <vt:lpstr>SimSun</vt:lpstr>
      <vt:lpstr>Wingdings</vt:lpstr>
      <vt:lpstr>DejaVu Sans</vt:lpstr>
      <vt:lpstr>Arial Black</vt:lpstr>
      <vt:lpstr>Microsoft YaHei</vt:lpstr>
      <vt:lpstr>Droid Sans Fallback</vt:lpstr>
      <vt:lpstr>Arial Unicode MS</vt:lpstr>
      <vt:lpstr>SimSun</vt:lpstr>
      <vt:lpstr>SimSun</vt:lpstr>
      <vt:lpstr>굴림</vt:lpstr>
      <vt:lpstr>C059</vt:lpstr>
      <vt:lpstr>BatangChe</vt:lpstr>
      <vt:lpstr>Noto Sans CJK HK</vt:lpstr>
      <vt:lpstr>Abydos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minyoung</cp:lastModifiedBy>
  <cp:revision>9</cp:revision>
  <dcterms:created xsi:type="dcterms:W3CDTF">2024-11-25T10:52:48Z</dcterms:created>
  <dcterms:modified xsi:type="dcterms:W3CDTF">2024-11-25T10:52:48Z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1033-11.1.0.11723</vt:lpwstr>
  </property>
  <property fmtid="{D5CDD505-2E9C-101B-9397-08002B2CF9AE}" pid="3" name="ICV">
    <vt:lpwstr/>
  </property>
</Properties>
</file>